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matic SC"/>
      <p:regular r:id="rId14"/>
      <p:bold r:id="rId15"/>
    </p:embeddedFont>
    <p:embeddedFont>
      <p:font typeface="Source Code Pr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maticSC-bold.fntdata"/><Relationship Id="rId14" Type="http://schemas.openxmlformats.org/officeDocument/2006/relationships/font" Target="fonts/AmaticSC-regular.fntdata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3e5b96bf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3e5b96bf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3e5b96bf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3e5b96bf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3e5b96bf8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3e5b96bf8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3e5b96bf8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3e5b96bf8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3e5b96bf8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3e5b96bf8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3e5b96bf8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3e5b96bf8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3e5b96bf8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3e5b96bf8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I’m Building a Self-Sufficient Home in Perth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Angad Pfuetzner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Requirements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550" y="1403475"/>
            <a:ext cx="2336575" cy="23365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5115876" y="3934850"/>
            <a:ext cx="31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Population &gt; 500 000</a:t>
            </a:r>
            <a:endParaRPr sz="2400"/>
          </a:p>
        </p:txBody>
      </p:sp>
      <p:sp>
        <p:nvSpPr>
          <p:cNvPr id="70" name="Google Shape;70;p15"/>
          <p:cNvSpPr txBox="1"/>
          <p:nvPr/>
        </p:nvSpPr>
        <p:spPr>
          <a:xfrm>
            <a:off x="1131263" y="3934850"/>
            <a:ext cx="291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&gt;8 hrs sun/day</a:t>
            </a:r>
            <a:endParaRPr sz="2400"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4">
            <a:alphaModFix/>
          </a:blip>
          <a:srcRect b="6300" l="15589" r="9352" t="9573"/>
          <a:stretch/>
        </p:blipFill>
        <p:spPr>
          <a:xfrm>
            <a:off x="4839875" y="1745850"/>
            <a:ext cx="3652824" cy="165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5888" y="176200"/>
            <a:ext cx="6372225" cy="4791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" name="Google Shape;77;p16"/>
          <p:cNvCxnSpPr/>
          <p:nvPr/>
        </p:nvCxnSpPr>
        <p:spPr>
          <a:xfrm rot="10800000">
            <a:off x="6593875" y="456625"/>
            <a:ext cx="0" cy="4109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5888" y="176200"/>
            <a:ext cx="6372225" cy="47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/>
          <p:nvPr/>
        </p:nvSpPr>
        <p:spPr>
          <a:xfrm>
            <a:off x="1638400" y="389450"/>
            <a:ext cx="6119700" cy="2739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76213"/>
            <a:ext cx="6343650" cy="4791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89;p18"/>
          <p:cNvCxnSpPr/>
          <p:nvPr/>
        </p:nvCxnSpPr>
        <p:spPr>
          <a:xfrm flipH="1" rot="10800000">
            <a:off x="3491675" y="429625"/>
            <a:ext cx="13500" cy="4136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2113" y="176213"/>
            <a:ext cx="5819775" cy="479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7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